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26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0">
              <a:schemeClr val="tx2"/>
            </a:gs>
            <a:gs pos="31000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CB5E2-2882-4A3D-8101-620E87623ED6}" type="datetimeFigureOut">
              <a:rPr lang="nl-NL" smtClean="0"/>
              <a:pPr/>
              <a:t>5-8-2019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gwBrR_G70RE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accent3">
                    <a:lumMod val="75000"/>
                  </a:schemeClr>
                </a:solidFill>
              </a:rPr>
              <a:t>Wilhelmus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Rechthoek 3"/>
          <p:cNvSpPr>
            <a:spLocks noChangeArrowheads="1"/>
          </p:cNvSpPr>
          <p:nvPr/>
        </p:nvSpPr>
        <p:spPr bwMode="auto">
          <a:xfrm>
            <a:off x="2699792" y="1522279"/>
            <a:ext cx="6264696" cy="3539430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240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2200">
                <a:solidFill>
                  <a:schemeClr val="tx2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2000">
                <a:solidFill>
                  <a:schemeClr val="tx2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>
                <a:solidFill>
                  <a:schemeClr val="tx2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anose="05020102010507070707" pitchFamily="18" charset="2"/>
              <a:buChar char=""/>
              <a:defRPr sz="1600">
                <a:solidFill>
                  <a:schemeClr val="tx2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2800" dirty="0">
                <a:solidFill>
                  <a:schemeClr val="bg1"/>
                </a:solidFill>
                <a:latin typeface="Verdana" panose="020B0604030504040204" pitchFamily="34" charset="0"/>
              </a:rPr>
              <a:t>Wilhelmus van </a:t>
            </a:r>
            <a:r>
              <a:rPr lang="nl-NL" altLang="nl-NL" sz="2800" dirty="0" err="1">
                <a:solidFill>
                  <a:schemeClr val="bg1"/>
                </a:solidFill>
                <a:latin typeface="Verdana" panose="020B0604030504040204" pitchFamily="34" charset="0"/>
              </a:rPr>
              <a:t>Nassouwe</a:t>
            </a:r>
            <a:endParaRPr lang="nl-NL" altLang="nl-NL" sz="2800" dirty="0">
              <a:solidFill>
                <a:schemeClr val="bg1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2800" dirty="0">
                <a:solidFill>
                  <a:schemeClr val="bg1"/>
                </a:solidFill>
                <a:latin typeface="Verdana" panose="020B0604030504040204" pitchFamily="34" charset="0"/>
              </a:rPr>
              <a:t>Ben </a:t>
            </a:r>
            <a:r>
              <a:rPr lang="nl-NL" altLang="nl-NL" sz="2800" dirty="0" err="1">
                <a:solidFill>
                  <a:schemeClr val="bg1"/>
                </a:solidFill>
                <a:latin typeface="Verdana" panose="020B0604030504040204" pitchFamily="34" charset="0"/>
              </a:rPr>
              <a:t>ick</a:t>
            </a:r>
            <a:r>
              <a:rPr lang="nl-NL" altLang="nl-NL" sz="2800" dirty="0">
                <a:solidFill>
                  <a:schemeClr val="bg1"/>
                </a:solidFill>
                <a:latin typeface="Verdana" panose="020B0604030504040204" pitchFamily="34" charset="0"/>
              </a:rPr>
              <a:t> van Duytschen </a:t>
            </a:r>
            <a:r>
              <a:rPr lang="nl-NL" altLang="nl-NL" sz="2800" dirty="0" err="1">
                <a:solidFill>
                  <a:schemeClr val="bg1"/>
                </a:solidFill>
                <a:latin typeface="Verdana" panose="020B0604030504040204" pitchFamily="34" charset="0"/>
              </a:rPr>
              <a:t>bloet</a:t>
            </a:r>
            <a:endParaRPr lang="nl-NL" altLang="nl-NL" sz="2800" dirty="0">
              <a:solidFill>
                <a:schemeClr val="bg1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2800" dirty="0">
                <a:solidFill>
                  <a:schemeClr val="bg1"/>
                </a:solidFill>
                <a:latin typeface="Verdana" panose="020B0604030504040204" pitchFamily="34" charset="0"/>
              </a:rPr>
              <a:t>Den </a:t>
            </a:r>
            <a:r>
              <a:rPr lang="nl-NL" altLang="nl-NL" sz="2800" dirty="0" err="1">
                <a:solidFill>
                  <a:schemeClr val="bg1"/>
                </a:solidFill>
                <a:latin typeface="Verdana" panose="020B0604030504040204" pitchFamily="34" charset="0"/>
              </a:rPr>
              <a:t>Vaderlant</a:t>
            </a:r>
            <a:r>
              <a:rPr lang="nl-NL" altLang="nl-NL" sz="2800" dirty="0">
                <a:solidFill>
                  <a:schemeClr val="bg1"/>
                </a:solidFill>
                <a:latin typeface="Verdana" panose="020B0604030504040204" pitchFamily="34" charset="0"/>
              </a:rPr>
              <a:t> </a:t>
            </a:r>
            <a:r>
              <a:rPr lang="nl-NL" altLang="nl-NL" sz="2800" dirty="0" err="1">
                <a:solidFill>
                  <a:schemeClr val="bg1"/>
                </a:solidFill>
                <a:latin typeface="Verdana" panose="020B0604030504040204" pitchFamily="34" charset="0"/>
              </a:rPr>
              <a:t>ghetrouwe</a:t>
            </a:r>
            <a:endParaRPr lang="nl-NL" altLang="nl-NL" sz="2800" dirty="0">
              <a:solidFill>
                <a:schemeClr val="bg1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2800" dirty="0">
                <a:solidFill>
                  <a:schemeClr val="bg1"/>
                </a:solidFill>
                <a:latin typeface="Verdana" panose="020B0604030504040204" pitchFamily="34" charset="0"/>
              </a:rPr>
              <a:t>Blijf </a:t>
            </a:r>
            <a:r>
              <a:rPr lang="nl-NL" altLang="nl-NL" sz="2800" dirty="0" err="1">
                <a:solidFill>
                  <a:schemeClr val="bg1"/>
                </a:solidFill>
                <a:latin typeface="Verdana" panose="020B0604030504040204" pitchFamily="34" charset="0"/>
              </a:rPr>
              <a:t>ick</a:t>
            </a:r>
            <a:r>
              <a:rPr lang="nl-NL" altLang="nl-NL" sz="2800" dirty="0">
                <a:solidFill>
                  <a:schemeClr val="bg1"/>
                </a:solidFill>
                <a:latin typeface="Verdana" panose="020B0604030504040204" pitchFamily="34" charset="0"/>
              </a:rPr>
              <a:t> tot inden </a:t>
            </a:r>
            <a:r>
              <a:rPr lang="nl-NL" altLang="nl-NL" sz="2800" dirty="0" err="1">
                <a:solidFill>
                  <a:schemeClr val="bg1"/>
                </a:solidFill>
                <a:latin typeface="Verdana" panose="020B0604030504040204" pitchFamily="34" charset="0"/>
              </a:rPr>
              <a:t>doot</a:t>
            </a:r>
            <a:r>
              <a:rPr lang="nl-NL" altLang="nl-NL" sz="2800" dirty="0">
                <a:solidFill>
                  <a:schemeClr val="bg1"/>
                </a:solidFill>
                <a:latin typeface="Verdana" panose="020B060403050404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2800" dirty="0">
                <a:solidFill>
                  <a:schemeClr val="bg1"/>
                </a:solidFill>
                <a:latin typeface="Verdana" panose="020B0604030504040204" pitchFamily="34" charset="0"/>
              </a:rPr>
              <a:t>Een Prince van </a:t>
            </a:r>
            <a:r>
              <a:rPr lang="nl-NL" altLang="nl-NL" sz="2800" dirty="0" err="1">
                <a:solidFill>
                  <a:schemeClr val="bg1"/>
                </a:solidFill>
                <a:latin typeface="Verdana" panose="020B0604030504040204" pitchFamily="34" charset="0"/>
              </a:rPr>
              <a:t>Oraengien</a:t>
            </a:r>
            <a:endParaRPr lang="nl-NL" altLang="nl-NL" sz="2800" dirty="0">
              <a:solidFill>
                <a:schemeClr val="bg1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2800" dirty="0">
                <a:solidFill>
                  <a:schemeClr val="bg1"/>
                </a:solidFill>
                <a:latin typeface="Verdana" panose="020B0604030504040204" pitchFamily="34" charset="0"/>
              </a:rPr>
              <a:t>Ben </a:t>
            </a:r>
            <a:r>
              <a:rPr lang="nl-NL" altLang="nl-NL" sz="2800" dirty="0" err="1">
                <a:solidFill>
                  <a:schemeClr val="bg1"/>
                </a:solidFill>
                <a:latin typeface="Verdana" panose="020B0604030504040204" pitchFamily="34" charset="0"/>
              </a:rPr>
              <a:t>ick</a:t>
            </a:r>
            <a:r>
              <a:rPr lang="nl-NL" altLang="nl-NL" sz="2800" dirty="0">
                <a:solidFill>
                  <a:schemeClr val="bg1"/>
                </a:solidFill>
                <a:latin typeface="Verdana" panose="020B0604030504040204" pitchFamily="34" charset="0"/>
              </a:rPr>
              <a:t> </a:t>
            </a:r>
            <a:r>
              <a:rPr lang="nl-NL" altLang="nl-NL" sz="2800" dirty="0" err="1">
                <a:solidFill>
                  <a:schemeClr val="bg1"/>
                </a:solidFill>
                <a:latin typeface="Verdana" panose="020B0604030504040204" pitchFamily="34" charset="0"/>
              </a:rPr>
              <a:t>vry</a:t>
            </a:r>
            <a:r>
              <a:rPr lang="nl-NL" altLang="nl-NL" sz="2800" dirty="0">
                <a:solidFill>
                  <a:schemeClr val="bg1"/>
                </a:solidFill>
                <a:latin typeface="Verdana" panose="020B0604030504040204" pitchFamily="34" charset="0"/>
              </a:rPr>
              <a:t> </a:t>
            </a:r>
            <a:r>
              <a:rPr lang="nl-NL" altLang="nl-NL" sz="2800" dirty="0" err="1">
                <a:solidFill>
                  <a:schemeClr val="bg1"/>
                </a:solidFill>
                <a:latin typeface="Verdana" panose="020B0604030504040204" pitchFamily="34" charset="0"/>
              </a:rPr>
              <a:t>onuerveert</a:t>
            </a:r>
            <a:endParaRPr lang="nl-NL" altLang="nl-NL" sz="2800" dirty="0">
              <a:solidFill>
                <a:schemeClr val="bg1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2800" dirty="0">
                <a:solidFill>
                  <a:schemeClr val="bg1"/>
                </a:solidFill>
                <a:latin typeface="Verdana" panose="020B0604030504040204" pitchFamily="34" charset="0"/>
              </a:rPr>
              <a:t>Den </a:t>
            </a:r>
            <a:r>
              <a:rPr lang="nl-NL" altLang="nl-NL" sz="2800" dirty="0" err="1">
                <a:solidFill>
                  <a:schemeClr val="bg1"/>
                </a:solidFill>
                <a:latin typeface="Verdana" panose="020B0604030504040204" pitchFamily="34" charset="0"/>
              </a:rPr>
              <a:t>Coninck</a:t>
            </a:r>
            <a:r>
              <a:rPr lang="nl-NL" altLang="nl-NL" sz="2800" dirty="0">
                <a:solidFill>
                  <a:schemeClr val="bg1"/>
                </a:solidFill>
                <a:latin typeface="Verdana" panose="020B0604030504040204" pitchFamily="34" charset="0"/>
              </a:rPr>
              <a:t> van </a:t>
            </a:r>
            <a:r>
              <a:rPr lang="nl-NL" altLang="nl-NL" sz="2800" dirty="0" err="1">
                <a:solidFill>
                  <a:schemeClr val="bg1"/>
                </a:solidFill>
                <a:latin typeface="Verdana" panose="020B0604030504040204" pitchFamily="34" charset="0"/>
              </a:rPr>
              <a:t>Hispaengien</a:t>
            </a:r>
            <a:endParaRPr lang="nl-NL" altLang="nl-NL" sz="2800" dirty="0">
              <a:solidFill>
                <a:schemeClr val="bg1"/>
              </a:solidFill>
              <a:latin typeface="Verdan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nl-NL" altLang="nl-NL" sz="2800" dirty="0">
                <a:solidFill>
                  <a:schemeClr val="bg1"/>
                </a:solidFill>
                <a:latin typeface="Verdana" panose="020B0604030504040204" pitchFamily="34" charset="0"/>
              </a:rPr>
              <a:t>Heb </a:t>
            </a:r>
            <a:r>
              <a:rPr lang="nl-NL" altLang="nl-NL" sz="2800" dirty="0" err="1">
                <a:solidFill>
                  <a:schemeClr val="bg1"/>
                </a:solidFill>
                <a:latin typeface="Verdana" panose="020B0604030504040204" pitchFamily="34" charset="0"/>
              </a:rPr>
              <a:t>ick</a:t>
            </a:r>
            <a:r>
              <a:rPr lang="nl-NL" altLang="nl-NL" sz="2800" dirty="0">
                <a:solidFill>
                  <a:schemeClr val="bg1"/>
                </a:solidFill>
                <a:latin typeface="Verdana" panose="020B0604030504040204" pitchFamily="34" charset="0"/>
              </a:rPr>
              <a:t> </a:t>
            </a:r>
            <a:r>
              <a:rPr lang="nl-NL" altLang="nl-NL" sz="2800" dirty="0" err="1">
                <a:solidFill>
                  <a:schemeClr val="bg1"/>
                </a:solidFill>
                <a:latin typeface="Verdana" panose="020B0604030504040204" pitchFamily="34" charset="0"/>
              </a:rPr>
              <a:t>altijt</a:t>
            </a:r>
            <a:r>
              <a:rPr lang="nl-NL" altLang="nl-NL" sz="2800" dirty="0">
                <a:solidFill>
                  <a:schemeClr val="bg1"/>
                </a:solidFill>
                <a:latin typeface="Verdana" panose="020B0604030504040204" pitchFamily="34" charset="0"/>
              </a:rPr>
              <a:t> </a:t>
            </a:r>
            <a:r>
              <a:rPr lang="nl-NL" altLang="nl-NL" sz="2800" dirty="0" err="1">
                <a:solidFill>
                  <a:schemeClr val="bg1"/>
                </a:solidFill>
                <a:latin typeface="Verdana" panose="020B0604030504040204" pitchFamily="34" charset="0"/>
              </a:rPr>
              <a:t>gheeert</a:t>
            </a:r>
            <a:r>
              <a:rPr lang="nl-NL" altLang="nl-NL" sz="2800" dirty="0">
                <a:solidFill>
                  <a:schemeClr val="bg1"/>
                </a:solidFill>
                <a:latin typeface="Verdana" panose="020B0604030504040204" pitchFamily="34" charset="0"/>
              </a:rPr>
              <a:t>.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90" t="11847" r="24420" b="63341"/>
          <a:stretch>
            <a:fillRect/>
          </a:stretch>
        </p:blipFill>
        <p:spPr bwMode="auto">
          <a:xfrm>
            <a:off x="7308304" y="5412570"/>
            <a:ext cx="1619250" cy="129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2388" y="0"/>
            <a:ext cx="1487487" cy="1493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271" y="5080528"/>
            <a:ext cx="3956050" cy="17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6" t="15324" r="10291" b="22549"/>
          <a:stretch>
            <a:fillRect/>
          </a:stretch>
        </p:blipFill>
        <p:spPr bwMode="auto">
          <a:xfrm>
            <a:off x="0" y="0"/>
            <a:ext cx="1489075" cy="161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wBrR_G70RE"/>
          <p:cNvPicPr>
            <a:picLocks noRot="1" noChangeAspect="1"/>
          </p:cNvPicPr>
          <p:nvPr>
            <a:videoFile r:link="rId1"/>
          </p:nvPr>
        </p:nvPicPr>
        <p:blipFill>
          <a:blip r:embed="rId7"/>
          <a:stretch>
            <a:fillRect/>
          </a:stretch>
        </p:blipFill>
        <p:spPr>
          <a:xfrm>
            <a:off x="1619672" y="274638"/>
            <a:ext cx="1645929" cy="9258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35</Words>
  <Application>Microsoft Office PowerPoint</Application>
  <PresentationFormat>Diavoorstelling (4:3)</PresentationFormat>
  <Paragraphs>9</Paragraphs>
  <Slides>1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Office-thema</vt:lpstr>
      <vt:lpstr>Wilhelmus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century of great change</dc:title>
  <dc:creator>Monique</dc:creator>
  <cp:lastModifiedBy>Paul de Haan</cp:lastModifiedBy>
  <cp:revision>51</cp:revision>
  <dcterms:created xsi:type="dcterms:W3CDTF">2016-08-23T07:40:09Z</dcterms:created>
  <dcterms:modified xsi:type="dcterms:W3CDTF">2019-08-05T15:26:40Z</dcterms:modified>
</cp:coreProperties>
</file>